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Algerian" panose="04020705040A02060702" pitchFamily="82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宋体" panose="02010600030101010101" pitchFamily="2" charset="-122"/>
      <p:regular r:id="rId19"/>
    </p:embeddedFont>
    <p:embeddedFont>
      <p:font typeface="AR DELANEY" panose="02000000000000000000" pitchFamily="2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1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9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4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8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27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8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4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4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B32FF-34E7-9545-86A2-0DF334BA82C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6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504" y="175364"/>
            <a:ext cx="7265096" cy="1791222"/>
          </a:xfrm>
        </p:spPr>
        <p:txBody>
          <a:bodyPr>
            <a:normAutofit fontScale="90000"/>
          </a:bodyPr>
          <a:lstStyle/>
          <a:p>
            <a:endParaRPr lang="en-US" dirty="0"/>
          </a:p>
          <a:p>
            <a:r>
              <a:rPr lang="en-IN" dirty="0" err="1">
                <a:latin typeface="Algerian" panose="04020705040A02060702" pitchFamily="82" charset="0"/>
              </a:rPr>
              <a:t>Omprakash</a:t>
            </a:r>
            <a:r>
              <a:rPr lang="en-IN" dirty="0">
                <a:latin typeface="Algerian" panose="04020705040A02060702" pitchFamily="82" charset="0"/>
              </a:rPr>
              <a:t> </a:t>
            </a:r>
            <a:r>
              <a:rPr lang="en-IN" dirty="0" err="1" smtClean="0">
                <a:latin typeface="Algerian" panose="04020705040A02060702" pitchFamily="82" charset="0"/>
              </a:rPr>
              <a:t>Valmiki’s</a:t>
            </a:r>
            <a:r>
              <a:rPr lang="en-IN" dirty="0"/>
              <a:t/>
            </a:r>
            <a:br>
              <a:rPr lang="en-IN" dirty="0"/>
            </a:br>
            <a:r>
              <a:rPr sz="49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JOOTHAN</a:t>
            </a:r>
            <a:endParaRPr sz="49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237" y="3521675"/>
            <a:ext cx="8229600" cy="1370871"/>
          </a:xfrm>
        </p:spPr>
        <p:txBody>
          <a:bodyPr>
            <a:normAutofit fontScale="85000" lnSpcReduction="10000"/>
          </a:bodyPr>
          <a:lstStyle/>
          <a:p>
            <a:pPr marL="0" lvl="0" indent="0" algn="ctr" defTabSz="914400">
              <a:buNone/>
            </a:pPr>
            <a:r>
              <a:rPr lang="en-IN" b="1" dirty="0">
                <a:solidFill>
                  <a:srgbClr val="00B0F0"/>
                </a:solidFill>
                <a:latin typeface="AR DELANEY" panose="02000000000000000000" pitchFamily="2" charset="0"/>
              </a:rPr>
              <a:t>BAI  ENGLISH</a:t>
            </a:r>
          </a:p>
          <a:p>
            <a:pPr marL="0" lvl="0" indent="0" algn="ctr" defTabSz="914400">
              <a:buNone/>
            </a:pPr>
            <a:r>
              <a:rPr lang="en-IN" b="1" dirty="0">
                <a:solidFill>
                  <a:srgbClr val="00B0F0"/>
                </a:solidFill>
                <a:latin typeface="AR DELANEY" panose="02000000000000000000" pitchFamily="2" charset="0"/>
              </a:rPr>
              <a:t>(Literary Cross- Currents) </a:t>
            </a:r>
          </a:p>
          <a:p>
            <a:pPr marL="0" lvl="0" indent="0" algn="ctr" defTabSz="914400">
              <a:buNone/>
            </a:pPr>
            <a:r>
              <a:rPr lang="en-IN" b="1" dirty="0">
                <a:solidFill>
                  <a:srgbClr val="00B0F0"/>
                </a:solidFill>
                <a:latin typeface="AR DELANEY" panose="02000000000000000000" pitchFamily="2" charset="0"/>
              </a:rPr>
              <a:t>ENG DSC 203</a:t>
            </a:r>
          </a:p>
          <a:p>
            <a:pPr marL="0" lv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Omprakash</a:t>
            </a:r>
            <a:r>
              <a:rPr dirty="0"/>
              <a:t> </a:t>
            </a:r>
            <a:r>
              <a:rPr dirty="0" err="1"/>
              <a:t>Valmiki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dirty="0"/>
              <a:t>Poet and short story writer</a:t>
            </a:r>
          </a:p>
          <a:p>
            <a:pPr lvl="0"/>
            <a:r>
              <a:rPr dirty="0"/>
              <a:t>A prominent name in Hindi </a:t>
            </a:r>
            <a:r>
              <a:rPr dirty="0" err="1"/>
              <a:t>dalit</a:t>
            </a:r>
            <a:r>
              <a:rPr dirty="0"/>
              <a:t> literature</a:t>
            </a:r>
          </a:p>
          <a:p>
            <a:pPr lvl="0"/>
            <a:r>
              <a:rPr dirty="0"/>
              <a:t>It is a part of his autobiography.</a:t>
            </a:r>
          </a:p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Autobiographical account of a growing up boy as an untouchable in village in Uttarpradesh in the newly independent India.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JOOTHAN, literally means the leftover from a meal 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Also means, polluted or unfit for consumption by another person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Dalits were forced to eat JOOTHAN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title conveys the pain and humiliation faced by the author and his community.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His own struggle made him realize that the condition of the dalits can only change through revolutionary transformation of society and human consciousness.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Often, dalits were portrayed as villains of an unjust social system in need of saviours and the sympathy of the higher castes.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He chronicles his own struggle to get an education in the village school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His story demonstrates that it is possible for the untouchable to emancipate themselves by persistent struggle and determination.</a:t>
            </a:r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Thanks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176</Words>
  <Application>Microsoft Office PowerPoint</Application>
  <PresentationFormat>On-screen Show (4:3)</PresentationFormat>
  <Paragraphs>19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Algerian</vt:lpstr>
      <vt:lpstr>Calibri</vt:lpstr>
      <vt:lpstr>宋体</vt:lpstr>
      <vt:lpstr>AR DELANEY</vt:lpstr>
      <vt:lpstr>Office Theme</vt:lpstr>
      <vt:lpstr> Omprakash Valmiki’s JOOTHAN </vt:lpstr>
      <vt:lpstr>Omprakash Valmiki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Arun Dafraik</dc:creator>
  <cp:lastModifiedBy>Arun</cp:lastModifiedBy>
  <cp:revision>9</cp:revision>
  <dcterms:created xsi:type="dcterms:W3CDTF">2012-04-11T11:10:54Z</dcterms:created>
  <dcterms:modified xsi:type="dcterms:W3CDTF">2022-07-22T18:17:58Z</dcterms:modified>
</cp:coreProperties>
</file>